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8"/>
  </p:notesMasterIdLst>
  <p:sldIdLst>
    <p:sldId id="269" r:id="rId2"/>
    <p:sldId id="266" r:id="rId3"/>
    <p:sldId id="259" r:id="rId4"/>
    <p:sldId id="275" r:id="rId5"/>
    <p:sldId id="263" r:id="rId6"/>
    <p:sldId id="270" r:id="rId7"/>
  </p:sldIdLst>
  <p:sldSz cx="9144000" cy="5143500" type="screen16x9"/>
  <p:notesSz cx="7099300" cy="10234613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447" autoAdjust="0"/>
  </p:normalViewPr>
  <p:slideViewPr>
    <p:cSldViewPr snapToGrid="0">
      <p:cViewPr varScale="1">
        <p:scale>
          <a:sx n="74" d="100"/>
          <a:sy n="74" d="100"/>
        </p:scale>
        <p:origin x="12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n Nilsson" userId="10033FFF9A838045@LIVE.COM" providerId="AD" clId="Web-{1B64A514-04B6-4FFF-983D-97C07A40BEB4}"/>
    <pc:docChg chg="modSld">
      <pc:chgData name="Malin Nilsson" userId="10033FFF9A838045@LIVE.COM" providerId="AD" clId="Web-{1B64A514-04B6-4FFF-983D-97C07A40BEB4}" dt="2018-02-08T13:04:40.998" v="13"/>
      <pc:docMkLst>
        <pc:docMk/>
      </pc:docMkLst>
      <pc:sldChg chg="modSp">
        <pc:chgData name="Malin Nilsson" userId="10033FFF9A838045@LIVE.COM" providerId="AD" clId="Web-{1B64A514-04B6-4FFF-983D-97C07A40BEB4}" dt="2018-02-08T13:04:40.998" v="13"/>
        <pc:sldMkLst>
          <pc:docMk/>
          <pc:sldMk cId="3761301637" sldId="265"/>
        </pc:sldMkLst>
        <pc:spChg chg="mod">
          <ac:chgData name="Malin Nilsson" userId="10033FFF9A838045@LIVE.COM" providerId="AD" clId="Web-{1B64A514-04B6-4FFF-983D-97C07A40BEB4}" dt="2018-02-08T13:04:40.998" v="13"/>
          <ac:spMkLst>
            <pc:docMk/>
            <pc:sldMk cId="3761301637" sldId="265"/>
            <ac:spMk id="3" creationId="{00000000-0000-0000-0000-000000000000}"/>
          </ac:spMkLst>
        </pc:spChg>
      </pc:sldChg>
    </pc:docChg>
  </pc:docChgLst>
  <pc:docChgLst>
    <pc:chgData name="Malin Nilsson" userId="S::malin.d.nilsson@orebro.se::79ed2185-002c-4813-acbc-b0f2e3312ed2" providerId="AD" clId="Web-{D5D7F446-5E84-406B-9E72-296C0D261278}"/>
    <pc:docChg chg="delSld modSld">
      <pc:chgData name="Malin Nilsson" userId="S::malin.d.nilsson@orebro.se::79ed2185-002c-4813-acbc-b0f2e3312ed2" providerId="AD" clId="Web-{D5D7F446-5E84-406B-9E72-296C0D261278}" dt="2018-06-20T13:57:01.075" v="66" actId="1076"/>
      <pc:docMkLst>
        <pc:docMk/>
      </pc:docMkLst>
      <pc:sldChg chg="modSp">
        <pc:chgData name="Malin Nilsson" userId="S::malin.d.nilsson@orebro.se::79ed2185-002c-4813-acbc-b0f2e3312ed2" providerId="AD" clId="Web-{D5D7F446-5E84-406B-9E72-296C0D261278}" dt="2018-06-20T13:55:33.118" v="53" actId="20577"/>
        <pc:sldMkLst>
          <pc:docMk/>
          <pc:sldMk cId="1412052310" sldId="259"/>
        </pc:sldMkLst>
        <pc:spChg chg="mod">
          <ac:chgData name="Malin Nilsson" userId="S::malin.d.nilsson@orebro.se::79ed2185-002c-4813-acbc-b0f2e3312ed2" providerId="AD" clId="Web-{D5D7F446-5E84-406B-9E72-296C0D261278}" dt="2018-06-20T13:55:33.118" v="53" actId="20577"/>
          <ac:spMkLst>
            <pc:docMk/>
            <pc:sldMk cId="1412052310" sldId="259"/>
            <ac:spMk id="3" creationId="{00000000-0000-0000-0000-000000000000}"/>
          </ac:spMkLst>
        </pc:spChg>
      </pc:sldChg>
      <pc:sldChg chg="modSp">
        <pc:chgData name="Malin Nilsson" userId="S::malin.d.nilsson@orebro.se::79ed2185-002c-4813-acbc-b0f2e3312ed2" providerId="AD" clId="Web-{D5D7F446-5E84-406B-9E72-296C0D261278}" dt="2018-06-20T13:52:20.455" v="52" actId="20577"/>
        <pc:sldMkLst>
          <pc:docMk/>
          <pc:sldMk cId="2342385242" sldId="263"/>
        </pc:sldMkLst>
        <pc:spChg chg="mod">
          <ac:chgData name="Malin Nilsson" userId="S::malin.d.nilsson@orebro.se::79ed2185-002c-4813-acbc-b0f2e3312ed2" providerId="AD" clId="Web-{D5D7F446-5E84-406B-9E72-296C0D261278}" dt="2018-06-20T13:52:20.455" v="52" actId="20577"/>
          <ac:spMkLst>
            <pc:docMk/>
            <pc:sldMk cId="2342385242" sldId="263"/>
            <ac:spMk id="3" creationId="{00000000-0000-0000-0000-000000000000}"/>
          </ac:spMkLst>
        </pc:spChg>
      </pc:sldChg>
      <pc:sldChg chg="modSp">
        <pc:chgData name="Malin Nilsson" userId="S::malin.d.nilsson@orebro.se::79ed2185-002c-4813-acbc-b0f2e3312ed2" providerId="AD" clId="Web-{D5D7F446-5E84-406B-9E72-296C0D261278}" dt="2018-06-20T13:14:30.800" v="34" actId="20577"/>
        <pc:sldMkLst>
          <pc:docMk/>
          <pc:sldMk cId="2254494548" sldId="264"/>
        </pc:sldMkLst>
        <pc:spChg chg="mod">
          <ac:chgData name="Malin Nilsson" userId="S::malin.d.nilsson@orebro.se::79ed2185-002c-4813-acbc-b0f2e3312ed2" providerId="AD" clId="Web-{D5D7F446-5E84-406B-9E72-296C0D261278}" dt="2018-06-20T13:14:30.800" v="34" actId="20577"/>
          <ac:spMkLst>
            <pc:docMk/>
            <pc:sldMk cId="2254494548" sldId="264"/>
            <ac:spMk id="2" creationId="{00000000-0000-0000-0000-000000000000}"/>
          </ac:spMkLst>
        </pc:spChg>
        <pc:spChg chg="mod">
          <ac:chgData name="Malin Nilsson" userId="S::malin.d.nilsson@orebro.se::79ed2185-002c-4813-acbc-b0f2e3312ed2" providerId="AD" clId="Web-{D5D7F446-5E84-406B-9E72-296C0D261278}" dt="2018-06-20T13:11:14.812" v="1" actId="20577"/>
          <ac:spMkLst>
            <pc:docMk/>
            <pc:sldMk cId="2254494548" sldId="264"/>
            <ac:spMk id="3" creationId="{00000000-0000-0000-0000-000000000000}"/>
          </ac:spMkLst>
        </pc:spChg>
      </pc:sldChg>
      <pc:sldChg chg="delSp modSp">
        <pc:chgData name="Malin Nilsson" userId="S::malin.d.nilsson@orebro.se::79ed2185-002c-4813-acbc-b0f2e3312ed2" providerId="AD" clId="Web-{D5D7F446-5E84-406B-9E72-296C0D261278}" dt="2018-06-20T13:56:43.059" v="65" actId="1076"/>
        <pc:sldMkLst>
          <pc:docMk/>
          <pc:sldMk cId="3761301637" sldId="265"/>
        </pc:sldMkLst>
        <pc:spChg chg="mod">
          <ac:chgData name="Malin Nilsson" userId="S::malin.d.nilsson@orebro.se::79ed2185-002c-4813-acbc-b0f2e3312ed2" providerId="AD" clId="Web-{D5D7F446-5E84-406B-9E72-296C0D261278}" dt="2018-06-20T13:56:03.995" v="56" actId="1076"/>
          <ac:spMkLst>
            <pc:docMk/>
            <pc:sldMk cId="3761301637" sldId="265"/>
            <ac:spMk id="2" creationId="{00000000-0000-0000-0000-000000000000}"/>
          </ac:spMkLst>
        </pc:spChg>
        <pc:spChg chg="mod">
          <ac:chgData name="Malin Nilsson" userId="S::malin.d.nilsson@orebro.se::79ed2185-002c-4813-acbc-b0f2e3312ed2" providerId="AD" clId="Web-{D5D7F446-5E84-406B-9E72-296C0D261278}" dt="2018-06-20T13:56:13.573" v="58" actId="20577"/>
          <ac:spMkLst>
            <pc:docMk/>
            <pc:sldMk cId="3761301637" sldId="265"/>
            <ac:spMk id="3" creationId="{00000000-0000-0000-0000-000000000000}"/>
          </ac:spMkLst>
        </pc:spChg>
        <pc:spChg chg="del">
          <ac:chgData name="Malin Nilsson" userId="S::malin.d.nilsson@orebro.se::79ed2185-002c-4813-acbc-b0f2e3312ed2" providerId="AD" clId="Web-{D5D7F446-5E84-406B-9E72-296C0D261278}" dt="2018-06-20T13:55:58.651" v="55"/>
          <ac:spMkLst>
            <pc:docMk/>
            <pc:sldMk cId="3761301637" sldId="265"/>
            <ac:spMk id="4" creationId="{00000000-0000-0000-0000-000000000000}"/>
          </ac:spMkLst>
        </pc:spChg>
        <pc:spChg chg="mod">
          <ac:chgData name="Malin Nilsson" userId="S::malin.d.nilsson@orebro.se::79ed2185-002c-4813-acbc-b0f2e3312ed2" providerId="AD" clId="Web-{D5D7F446-5E84-406B-9E72-296C0D261278}" dt="2018-06-20T13:56:43.059" v="65" actId="1076"/>
          <ac:spMkLst>
            <pc:docMk/>
            <pc:sldMk cId="3761301637" sldId="265"/>
            <ac:spMk id="6" creationId="{00000000-0000-0000-0000-000000000000}"/>
          </ac:spMkLst>
        </pc:spChg>
      </pc:sldChg>
      <pc:sldChg chg="modSp">
        <pc:chgData name="Malin Nilsson" userId="S::malin.d.nilsson@orebro.se::79ed2185-002c-4813-acbc-b0f2e3312ed2" providerId="AD" clId="Web-{D5D7F446-5E84-406B-9E72-296C0D261278}" dt="2018-06-20T13:57:01.075" v="66" actId="1076"/>
        <pc:sldMkLst>
          <pc:docMk/>
          <pc:sldMk cId="4233716053" sldId="267"/>
        </pc:sldMkLst>
        <pc:spChg chg="mod">
          <ac:chgData name="Malin Nilsson" userId="S::malin.d.nilsson@orebro.se::79ed2185-002c-4813-acbc-b0f2e3312ed2" providerId="AD" clId="Web-{D5D7F446-5E84-406B-9E72-296C0D261278}" dt="2018-06-20T13:57:01.075" v="66" actId="1076"/>
          <ac:spMkLst>
            <pc:docMk/>
            <pc:sldMk cId="4233716053" sldId="267"/>
            <ac:spMk id="11267" creationId="{00000000-0000-0000-0000-000000000000}"/>
          </ac:spMkLst>
        </pc:spChg>
      </pc:sldChg>
      <pc:sldChg chg="modSp del">
        <pc:chgData name="Malin Nilsson" userId="S::malin.d.nilsson@orebro.se::79ed2185-002c-4813-acbc-b0f2e3312ed2" providerId="AD" clId="Web-{D5D7F446-5E84-406B-9E72-296C0D261278}" dt="2018-06-20T13:55:45.713" v="54"/>
        <pc:sldMkLst>
          <pc:docMk/>
          <pc:sldMk cId="2061046886" sldId="269"/>
        </pc:sldMkLst>
        <pc:spChg chg="mod">
          <ac:chgData name="Malin Nilsson" userId="S::malin.d.nilsson@orebro.se::79ed2185-002c-4813-acbc-b0f2e3312ed2" providerId="AD" clId="Web-{D5D7F446-5E84-406B-9E72-296C0D261278}" dt="2018-06-20T13:26:16.298" v="40" actId="20577"/>
          <ac:spMkLst>
            <pc:docMk/>
            <pc:sldMk cId="2061046886" sldId="269"/>
            <ac:spMk id="3" creationId="{83970D14-3052-434F-9A89-BAFE15B82102}"/>
          </ac:spMkLst>
        </pc:spChg>
      </pc:sldChg>
    </pc:docChg>
  </pc:docChgLst>
  <pc:docChgLst>
    <pc:chgData name="Malin Nilsson" userId="79ed2185-002c-4813-acbc-b0f2e3312ed2" providerId="ADAL" clId="{B640E56C-6FA6-4845-90E2-DB851D9DB152}"/>
    <pc:docChg chg="custSel modSld">
      <pc:chgData name="Malin Nilsson" userId="79ed2185-002c-4813-acbc-b0f2e3312ed2" providerId="ADAL" clId="{B640E56C-6FA6-4845-90E2-DB851D9DB152}" dt="2017-10-06T07:57:49.671" v="96" actId="20577"/>
      <pc:docMkLst>
        <pc:docMk/>
      </pc:docMkLst>
      <pc:sldChg chg="modNotesTx">
        <pc:chgData name="Malin Nilsson" userId="79ed2185-002c-4813-acbc-b0f2e3312ed2" providerId="ADAL" clId="{B640E56C-6FA6-4845-90E2-DB851D9DB152}" dt="2017-10-06T07:54:13.825" v="6" actId="20577"/>
        <pc:sldMkLst>
          <pc:docMk/>
          <pc:sldMk cId="1412052310" sldId="259"/>
        </pc:sldMkLst>
      </pc:sldChg>
      <pc:sldChg chg="modNotesTx">
        <pc:chgData name="Malin Nilsson" userId="79ed2185-002c-4813-acbc-b0f2e3312ed2" providerId="ADAL" clId="{B640E56C-6FA6-4845-90E2-DB851D9DB152}" dt="2017-10-06T07:55:42.011" v="15" actId="20577"/>
        <pc:sldMkLst>
          <pc:docMk/>
          <pc:sldMk cId="2342385242" sldId="263"/>
        </pc:sldMkLst>
      </pc:sldChg>
      <pc:sldChg chg="modNotesTx">
        <pc:chgData name="Malin Nilsson" userId="79ed2185-002c-4813-acbc-b0f2e3312ed2" providerId="ADAL" clId="{B640E56C-6FA6-4845-90E2-DB851D9DB152}" dt="2017-10-06T07:57:49.671" v="96" actId="20577"/>
        <pc:sldMkLst>
          <pc:docMk/>
          <pc:sldMk cId="3761301637" sldId="265"/>
        </pc:sldMkLst>
      </pc:sldChg>
      <pc:sldChg chg="modNotesTx">
        <pc:chgData name="Malin Nilsson" userId="79ed2185-002c-4813-acbc-b0f2e3312ed2" providerId="ADAL" clId="{B640E56C-6FA6-4845-90E2-DB851D9DB152}" dt="2017-10-06T07:53:40.400" v="4" actId="20577"/>
        <pc:sldMkLst>
          <pc:docMk/>
          <pc:sldMk cId="3728417504" sldId="266"/>
        </pc:sldMkLst>
      </pc:sldChg>
      <pc:sldChg chg="modNotesTx">
        <pc:chgData name="Malin Nilsson" userId="79ed2185-002c-4813-acbc-b0f2e3312ed2" providerId="ADAL" clId="{B640E56C-6FA6-4845-90E2-DB851D9DB152}" dt="2017-10-06T07:54:30.465" v="10" actId="20577"/>
        <pc:sldMkLst>
          <pc:docMk/>
          <pc:sldMk cId="4233716053" sldId="267"/>
        </pc:sldMkLst>
      </pc:sldChg>
    </pc:docChg>
  </pc:docChgLst>
  <pc:docChgLst>
    <pc:chgData clId="Web-{43868090-32F6-4275-9858-304116AA9295}"/>
    <pc:docChg chg="modSld">
      <pc:chgData name="" userId="" providerId="" clId="Web-{43868090-32F6-4275-9858-304116AA9295}" dt="2018-08-10T12:02:47.417" v="2"/>
      <pc:docMkLst>
        <pc:docMk/>
      </pc:docMkLst>
      <pc:sldChg chg="delSp modSp">
        <pc:chgData name="" userId="" providerId="" clId="Web-{43868090-32F6-4275-9858-304116AA9295}" dt="2018-08-10T12:02:47.417" v="2"/>
        <pc:sldMkLst>
          <pc:docMk/>
          <pc:sldMk cId="1693497124" sldId="275"/>
        </pc:sldMkLst>
        <pc:spChg chg="mod">
          <ac:chgData name="" userId="" providerId="" clId="Web-{43868090-32F6-4275-9858-304116AA9295}" dt="2018-08-10T12:02:37.667" v="1" actId="20577"/>
          <ac:spMkLst>
            <pc:docMk/>
            <pc:sldMk cId="1693497124" sldId="275"/>
            <ac:spMk id="2" creationId="{00000000-0000-0000-0000-000000000000}"/>
          </ac:spMkLst>
        </pc:spChg>
        <pc:spChg chg="del">
          <ac:chgData name="" userId="" providerId="" clId="Web-{43868090-32F6-4275-9858-304116AA9295}" dt="2018-08-10T12:02:47.417" v="2"/>
          <ac:spMkLst>
            <pc:docMk/>
            <pc:sldMk cId="1693497124" sldId="27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DF8D992-1BAC-497D-969B-089B2E12927D}" type="datetimeFigureOut">
              <a:rPr lang="sv-SE" smtClean="0"/>
              <a:t>2018-08-17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1" y="4925407"/>
            <a:ext cx="5679440" cy="4029879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5" y="9721107"/>
            <a:ext cx="3076363" cy="513507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C00EB5A8-02F5-47F6-B465-32C8B273C50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954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47684">
              <a:defRPr/>
            </a:pPr>
            <a:endParaRPr lang="x-none" altLang="x-none" dirty="0">
              <a:cs typeface="Calibri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C22B3-BF79-4EB9-B63B-964144490C0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1044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15492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4596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923993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2702004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1616310"/>
            <a:ext cx="7201383" cy="102155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744626"/>
            <a:ext cx="7201383" cy="346255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1820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7960" y="709045"/>
            <a:ext cx="3982053" cy="186270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47960" y="2914650"/>
            <a:ext cx="3982053" cy="1121454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5116513" y="366210"/>
            <a:ext cx="3146920" cy="40594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518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9"/>
          <p:cNvSpPr>
            <a:spLocks noGrp="1"/>
          </p:cNvSpPr>
          <p:nvPr>
            <p:ph sz="quarter" idx="12"/>
          </p:nvPr>
        </p:nvSpPr>
        <p:spPr>
          <a:xfrm>
            <a:off x="5116513" y="662295"/>
            <a:ext cx="3146920" cy="376365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716794" y="1020713"/>
            <a:ext cx="3995415" cy="305434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1461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359392" y="70126"/>
            <a:ext cx="7904041" cy="53999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2803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01004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7636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347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405974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3233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fallande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356860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9116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9392" y="70125"/>
            <a:ext cx="7904041" cy="51425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739775" y="1031875"/>
            <a:ext cx="7031038" cy="29654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9160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7960" y="709045"/>
            <a:ext cx="3982053" cy="186270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47960" y="2914650"/>
            <a:ext cx="3982053" cy="1121454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5116513" y="366210"/>
            <a:ext cx="3146920" cy="40594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3791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9392" y="70125"/>
            <a:ext cx="7904041" cy="51425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0168" y="1020713"/>
            <a:ext cx="7152363" cy="30387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51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9"/>
          <p:cNvSpPr>
            <a:spLocks noGrp="1"/>
          </p:cNvSpPr>
          <p:nvPr>
            <p:ph sz="quarter" idx="12"/>
          </p:nvPr>
        </p:nvSpPr>
        <p:spPr>
          <a:xfrm>
            <a:off x="5116513" y="662295"/>
            <a:ext cx="3146920" cy="376365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716794" y="1020713"/>
            <a:ext cx="3995415" cy="305434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6425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359392" y="70126"/>
            <a:ext cx="7904041" cy="53999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2803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191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7636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525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405974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2113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tfallande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356860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3279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8" descr="element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1188"/>
            <a:ext cx="9144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58775" y="69850"/>
            <a:ext cx="790416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741363" y="1025525"/>
            <a:ext cx="7164387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9" name="textruta 7"/>
          <p:cNvSpPr txBox="1">
            <a:spLocks noChangeArrowheads="1"/>
          </p:cNvSpPr>
          <p:nvPr/>
        </p:nvSpPr>
        <p:spPr bwMode="auto">
          <a:xfrm>
            <a:off x="358775" y="4846638"/>
            <a:ext cx="7048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sv-SE" sz="1200" b="1">
                <a:solidFill>
                  <a:schemeClr val="bg1"/>
                </a:solidFill>
              </a:rPr>
              <a:t>orebro.se</a:t>
            </a:r>
          </a:p>
        </p:txBody>
      </p:sp>
      <p:pic>
        <p:nvPicPr>
          <p:cNvPr id="1030" name="Bildobjekt 5" descr="element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1188"/>
            <a:ext cx="9144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ruta 6"/>
          <p:cNvSpPr txBox="1">
            <a:spLocks noChangeArrowheads="1"/>
          </p:cNvSpPr>
          <p:nvPr/>
        </p:nvSpPr>
        <p:spPr bwMode="auto">
          <a:xfrm>
            <a:off x="358775" y="4846638"/>
            <a:ext cx="7048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sv-SE" sz="1200" b="1">
                <a:solidFill>
                  <a:schemeClr val="bg1"/>
                </a:solidFill>
              </a:rPr>
              <a:t>orebro.se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KuUBwgm2uJE?rel=0&amp;ecver=2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7973" y="2319428"/>
            <a:ext cx="7201383" cy="346255"/>
          </a:xfrm>
        </p:spPr>
        <p:txBody>
          <a:bodyPr/>
          <a:lstStyle/>
          <a:p>
            <a:pPr algn="ctr"/>
            <a:endParaRPr lang="sv-SE" sz="2400" dirty="0">
              <a:solidFill>
                <a:schemeClr val="accent1"/>
              </a:solidFill>
            </a:endParaRPr>
          </a:p>
          <a:p>
            <a:pPr algn="ctr"/>
            <a:r>
              <a:rPr lang="sv-SE" i="1" dirty="0">
                <a:solidFill>
                  <a:schemeClr val="tx1"/>
                </a:solidFill>
              </a:rPr>
              <a:t>Man behöver självkontroll för att kunna samarbeta</a:t>
            </a:r>
          </a:p>
        </p:txBody>
      </p:sp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684919" y="753184"/>
            <a:ext cx="7201383" cy="1021556"/>
          </a:xfrm>
        </p:spPr>
        <p:txBody>
          <a:bodyPr/>
          <a:lstStyle/>
          <a:p>
            <a:pPr algn="ctr"/>
            <a:r>
              <a:rPr lang="sv-SE" dirty="0"/>
              <a:t>”Barn som bråkar”</a:t>
            </a:r>
            <a:br>
              <a:rPr lang="sv-SE" dirty="0"/>
            </a:br>
            <a:r>
              <a:rPr lang="sv-SE" sz="2800" b="0" dirty="0"/>
              <a:t>Beteendeproblem i förskolan</a:t>
            </a:r>
            <a:r>
              <a:rPr lang="sv-SE" sz="3600" dirty="0"/>
              <a:t/>
            </a:r>
            <a:br>
              <a:rPr lang="sv-SE" sz="3600" dirty="0"/>
            </a:br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3427382" y="3862708"/>
            <a:ext cx="162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400" b="1" dirty="0"/>
              <a:t>Lotsen</a:t>
            </a:r>
          </a:p>
          <a:p>
            <a:pPr algn="ctr"/>
            <a:r>
              <a:rPr lang="sv-SE" sz="1400" b="1" dirty="0"/>
              <a:t>Centralt skolstöd</a:t>
            </a:r>
          </a:p>
        </p:txBody>
      </p:sp>
    </p:spTree>
    <p:extLst>
      <p:ext uri="{BB962C8B-B14F-4D97-AF65-F5344CB8AC3E}">
        <p14:creationId xmlns:p14="http://schemas.microsoft.com/office/powerpoint/2010/main" val="105672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Förra gången</a:t>
            </a:r>
          </a:p>
        </p:txBody>
      </p:sp>
      <p:pic>
        <p:nvPicPr>
          <p:cNvPr id="12" name="Bildobjekt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387" y="795337"/>
            <a:ext cx="6777038" cy="35848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4175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dirty="0"/>
              <a:t>Diskussion i grupp 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v-SE" altLang="sv-SE" sz="2800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sv-SE" altLang="sv-SE" sz="2000" dirty="0">
                <a:solidFill>
                  <a:srgbClr val="000000"/>
                </a:solidFill>
              </a:rPr>
              <a:t>Diskutera vilka observationer, reflektioner ni gjort runt barns problemlösning som skapat problem för dig. </a:t>
            </a:r>
          </a:p>
          <a:p>
            <a:endParaRPr lang="sv-SE" altLang="sv-SE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v-SE" altLang="sv-SE" sz="2000" dirty="0">
                <a:solidFill>
                  <a:srgbClr val="000000"/>
                </a:solidFill>
              </a:rPr>
              <a:t>Vilka nya tankar har du fått?</a:t>
            </a:r>
          </a:p>
          <a:p>
            <a:endParaRPr lang="sv-S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52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Teoridel 1</a:t>
            </a:r>
            <a:endParaRPr lang="sv-SE" dirty="0"/>
          </a:p>
        </p:txBody>
      </p:sp>
      <p:pic>
        <p:nvPicPr>
          <p:cNvPr id="5" name="KuUBwgm2uJE"/>
          <p:cNvPicPr>
            <a:picLocks noGrp="1" noRot="1" noChangeAspect="1"/>
          </p:cNvPicPr>
          <p:nvPr>
            <p:ph sz="quarter" idx="10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74698" y="780323"/>
            <a:ext cx="6272316" cy="3528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97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Diskussion i grupp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v-SE" sz="2400" b="1" dirty="0">
              <a:solidFill>
                <a:srgbClr val="DC2622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rgbClr val="000000"/>
                </a:solidFill>
              </a:rPr>
              <a:t>Diskutera situationer sammanhang och rutiner som kan göra att förväntningarna på barnets förmåga är för högt ställda.</a:t>
            </a:r>
          </a:p>
          <a:p>
            <a:r>
              <a:rPr lang="sv-SE" dirty="0">
                <a:solidFill>
                  <a:srgbClr val="000000"/>
                </a:solidFill>
              </a:rPr>
              <a:t>Vilka varningssignaler kan man se hos barnen?</a:t>
            </a:r>
          </a:p>
          <a:p>
            <a:r>
              <a:rPr lang="sv-SE" dirty="0">
                <a:solidFill>
                  <a:srgbClr val="000000"/>
                </a:solidFill>
              </a:rPr>
              <a:t>Vilka strategier har du för att hjälpa barnet att behålla självkontrollen?</a:t>
            </a:r>
          </a:p>
          <a:p>
            <a:endParaRPr lang="sv-SE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sv-SE" dirty="0">
                <a:solidFill>
                  <a:srgbClr val="000000"/>
                </a:solidFill>
              </a:rPr>
              <a:t>Hur kan ni i framtiden undvika liknande situationer genom att anpassa krav utifrån förmåga? </a:t>
            </a:r>
          </a:p>
          <a:p>
            <a:pPr marL="0" indent="0">
              <a:buNone/>
            </a:pPr>
            <a:endParaRPr lang="sv-SE" b="1" dirty="0">
              <a:solidFill>
                <a:srgbClr val="DC262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385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altLang="sv-SE" dirty="0"/>
              <a:t>Till nästa gång: </a:t>
            </a:r>
            <a:endParaRPr lang="sv-SE" dirty="0"/>
          </a:p>
        </p:txBody>
      </p:sp>
      <p:sp>
        <p:nvSpPr>
          <p:cNvPr id="47107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sv-SE" altLang="sv-SE" dirty="0">
              <a:solidFill>
                <a:schemeClr val="accent1"/>
              </a:solidFill>
            </a:endParaRPr>
          </a:p>
          <a:p>
            <a:pPr marL="0" indent="0" algn="ctr">
              <a:buNone/>
              <a:defRPr/>
            </a:pPr>
            <a:r>
              <a:rPr lang="sv-SE" altLang="sv-SE" sz="2000" dirty="0">
                <a:solidFill>
                  <a:schemeClr val="accent1"/>
                </a:solidFill>
              </a:rPr>
              <a:t>”Den som tar ansvar kan påverka"</a:t>
            </a:r>
            <a:r>
              <a:rPr lang="sv-SE" altLang="sv-SE" sz="2000" dirty="0"/>
              <a:t> </a:t>
            </a:r>
            <a:endParaRPr lang="sv-SE" altLang="x-none" sz="20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v-SE" altLang="x-none" dirty="0"/>
          </a:p>
          <a:p>
            <a:pPr marL="285750" indent="-285750">
              <a:defRPr/>
            </a:pPr>
            <a:r>
              <a:rPr lang="sv-SE" altLang="x-none" dirty="0"/>
              <a:t>Läs s 36-74 i boken </a:t>
            </a:r>
            <a:r>
              <a:rPr lang="sv-SE" altLang="x-none" i="1" dirty="0"/>
              <a:t>Beteendeproblem i förskolan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v-SE" altLang="sv-SE" dirty="0"/>
          </a:p>
          <a:p>
            <a:r>
              <a:rPr lang="sv-SE" dirty="0"/>
              <a:t>Observera barn. Vilka strategier använder barnen för att behålla självkontrollen i jobbiga och konfliktfyllda situationer?</a:t>
            </a:r>
          </a:p>
          <a:p>
            <a:pPr>
              <a:buFont typeface="Arial" charset="0"/>
              <a:buChar char="•"/>
              <a:defRPr/>
            </a:pPr>
            <a:endParaRPr lang="sv-SE" altLang="sv-SE" dirty="0"/>
          </a:p>
          <a:p>
            <a:pPr marL="0" indent="0">
              <a:buNone/>
              <a:defRPr/>
            </a:pP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63661016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small140611">
  <a:themeElements>
    <a:clrScheme name="ÖrebroKommun">
      <a:dk1>
        <a:sysClr val="windowText" lastClr="000000"/>
      </a:dk1>
      <a:lt1>
        <a:sysClr val="window" lastClr="FFFFFF"/>
      </a:lt1>
      <a:dk2>
        <a:srgbClr val="857572"/>
      </a:dk2>
      <a:lt2>
        <a:srgbClr val="EEECE8"/>
      </a:lt2>
      <a:accent1>
        <a:srgbClr val="E83D24"/>
      </a:accent1>
      <a:accent2>
        <a:srgbClr val="0099BE"/>
      </a:accent2>
      <a:accent3>
        <a:srgbClr val="609410"/>
      </a:accent3>
      <a:accent4>
        <a:srgbClr val="D197C1"/>
      </a:accent4>
      <a:accent5>
        <a:srgbClr val="FFF384"/>
      </a:accent5>
      <a:accent6>
        <a:srgbClr val="F18C00"/>
      </a:accent6>
      <a:hlink>
        <a:srgbClr val="0099BE"/>
      </a:hlink>
      <a:folHlink>
        <a:srgbClr val="D197C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ågra tips till dig som gör bildpresentationer.pptx" id="{3890D935-0451-4F14-AA63-43FEB5E6CC2A}" vid="{19F805AF-DA41-4A8E-A75D-036221AEE54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657</TotalTime>
  <Words>107</Words>
  <Application>Microsoft Office PowerPoint</Application>
  <PresentationFormat>Bildspel på skärmen (16:9)</PresentationFormat>
  <Paragraphs>27</Paragraphs>
  <Slides>6</Slides>
  <Notes>5</Notes>
  <HiddenSlides>0</HiddenSlides>
  <MMClips>1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Century Gothic</vt:lpstr>
      <vt:lpstr>Presentationsmall140611</vt:lpstr>
      <vt:lpstr>”Barn som bråkar” Beteendeproblem i förskolan </vt:lpstr>
      <vt:lpstr>Förra gången</vt:lpstr>
      <vt:lpstr>Diskussion i grupp </vt:lpstr>
      <vt:lpstr>Teoridel 1</vt:lpstr>
      <vt:lpstr>Diskussion i grupp</vt:lpstr>
      <vt:lpstr>Till nästa gång: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 som bråkar</dc:title>
  <dc:creator>Ida Niklasson</dc:creator>
  <cp:lastModifiedBy>Ida Niklasson</cp:lastModifiedBy>
  <cp:revision>30</cp:revision>
  <cp:lastPrinted>2018-08-10T12:31:53Z</cp:lastPrinted>
  <dcterms:modified xsi:type="dcterms:W3CDTF">2018-08-17T10:44:37Z</dcterms:modified>
</cp:coreProperties>
</file>