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sldIdLst>
    <p:sldId id="264" r:id="rId2"/>
    <p:sldId id="267" r:id="rId3"/>
    <p:sldId id="266" r:id="rId4"/>
  </p:sldIdLst>
  <p:sldSz cx="9144000" cy="5143500" type="screen16x9"/>
  <p:notesSz cx="6858000" cy="9144000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3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napToObjects="1">
      <p:cViewPr varScale="1">
        <p:scale>
          <a:sx n="157" d="100"/>
          <a:sy n="157" d="100"/>
        </p:scale>
        <p:origin x="15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2571750"/>
            <a:ext cx="7201383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1088192"/>
            <a:ext cx="7201383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80553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4396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2427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8697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479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730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582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6339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1154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60" y="709045"/>
            <a:ext cx="3982053" cy="186270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7960" y="2914650"/>
            <a:ext cx="3982053" cy="1121454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/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5116513" y="366210"/>
            <a:ext cx="3146920" cy="405942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77500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73696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0277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8" descr="element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58775" y="69850"/>
            <a:ext cx="7904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741363" y="1025525"/>
            <a:ext cx="7164387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 smtClean="0"/>
              <a:t>Klicka här för att ändra format på bakgrundstexten</a:t>
            </a:r>
          </a:p>
          <a:p>
            <a:pPr lvl="1"/>
            <a:r>
              <a:rPr lang="sv-SE" altLang="sv-SE" smtClean="0"/>
              <a:t>Nivå två</a:t>
            </a:r>
          </a:p>
          <a:p>
            <a:pPr lvl="2"/>
            <a:r>
              <a:rPr lang="sv-SE" altLang="sv-SE" smtClean="0"/>
              <a:t>Nivå tre</a:t>
            </a:r>
          </a:p>
          <a:p>
            <a:pPr lvl="3"/>
            <a:r>
              <a:rPr lang="sv-SE" altLang="sv-SE" smtClean="0"/>
              <a:t>Nivå fyra</a:t>
            </a:r>
          </a:p>
          <a:p>
            <a:pPr lvl="4"/>
            <a:r>
              <a:rPr lang="sv-SE" altLang="sv-SE" smtClean="0"/>
              <a:t>Nivå fem</a:t>
            </a:r>
          </a:p>
        </p:txBody>
      </p:sp>
      <p:sp>
        <p:nvSpPr>
          <p:cNvPr id="1029" name="textruta 7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sv-SE" sz="1200" b="1" smtClean="0">
                <a:solidFill>
                  <a:schemeClr val="bg1"/>
                </a:solidFill>
                <a:cs typeface="Arial" charset="0"/>
              </a:rPr>
              <a:t>orebro.se</a:t>
            </a:r>
          </a:p>
        </p:txBody>
      </p:sp>
      <p:pic>
        <p:nvPicPr>
          <p:cNvPr id="1030" name="Bildobjekt 5" descr="element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ruta 6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sv-SE" sz="1200" b="1" smtClean="0">
                <a:solidFill>
                  <a:schemeClr val="bg1"/>
                </a:solidFill>
                <a:cs typeface="Arial" charset="0"/>
              </a:rPr>
              <a:t>orebro.se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  <p:sldLayoutId id="2147483836" r:id="rId1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pitchFamily="34" charset="0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8775" y="69851"/>
            <a:ext cx="7904163" cy="596900"/>
          </a:xfrm>
        </p:spPr>
        <p:txBody>
          <a:bodyPr/>
          <a:lstStyle/>
          <a:p>
            <a:r>
              <a:rPr lang="sv-SE" dirty="0" smtClean="0"/>
              <a:t>	Tips på upplägg inför överlämnade till gymnasiet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>
          <a:xfrm>
            <a:off x="453666" y="666751"/>
            <a:ext cx="7904163" cy="3836835"/>
          </a:xfrm>
        </p:spPr>
        <p:txBody>
          <a:bodyPr/>
          <a:lstStyle/>
          <a:p>
            <a:endParaRPr lang="sv-SE" sz="2000" dirty="0" smtClean="0"/>
          </a:p>
          <a:p>
            <a:r>
              <a:rPr lang="sv-SE" sz="2000" dirty="0" smtClean="0"/>
              <a:t>Skriv in kalendariet – återkommande varje år</a:t>
            </a:r>
          </a:p>
          <a:p>
            <a:r>
              <a:rPr lang="sv-SE" sz="2000" dirty="0" smtClean="0"/>
              <a:t>Ta med samtyckesblankett vid utvecklingssamtal</a:t>
            </a:r>
          </a:p>
          <a:p>
            <a:r>
              <a:rPr lang="sv-SE" sz="2000" dirty="0" smtClean="0"/>
              <a:t>APT – vem gör vad ? </a:t>
            </a:r>
            <a:r>
              <a:rPr lang="sv-SE" sz="2000" dirty="0"/>
              <a:t> </a:t>
            </a:r>
            <a:r>
              <a:rPr lang="sv-SE" sz="2000" dirty="0" smtClean="0"/>
              <a:t>Klargör ansvar och uppgifter: </a:t>
            </a:r>
            <a:r>
              <a:rPr lang="sv-SE" sz="2000" dirty="0" err="1" smtClean="0"/>
              <a:t>syv</a:t>
            </a:r>
            <a:r>
              <a:rPr lang="sv-SE" sz="2000" dirty="0" smtClean="0"/>
              <a:t>/</a:t>
            </a:r>
            <a:r>
              <a:rPr lang="sv-SE" sz="2000" dirty="0" err="1" smtClean="0"/>
              <a:t>specped</a:t>
            </a:r>
            <a:r>
              <a:rPr lang="sv-SE" sz="2000" dirty="0" smtClean="0"/>
              <a:t>/mentor/ämneslärare</a:t>
            </a:r>
          </a:p>
          <a:p>
            <a:r>
              <a:rPr lang="sv-SE" sz="2000" dirty="0" smtClean="0"/>
              <a:t>Uppmärksamma tidigt –vid misstanke om F alt svagt E</a:t>
            </a:r>
          </a:p>
          <a:p>
            <a:endParaRPr lang="sv-SE" sz="2000" dirty="0" smtClean="0"/>
          </a:p>
          <a:p>
            <a:pPr marL="0" indent="0">
              <a:buNone/>
            </a:pPr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 smtClean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27369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 upplägg….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/>
              <a:t>Förbered blanketter i maj – skicka det som är klart före skolavslutning </a:t>
            </a:r>
          </a:p>
          <a:p>
            <a:r>
              <a:rPr lang="sv-SE" sz="2000" dirty="0"/>
              <a:t>Dokumentation överlämnande skickas i augusti (</a:t>
            </a:r>
            <a:r>
              <a:rPr lang="sv-SE" sz="2000" dirty="0" err="1"/>
              <a:t>syv</a:t>
            </a:r>
            <a:r>
              <a:rPr lang="sv-SE" sz="2000" dirty="0"/>
              <a:t> + </a:t>
            </a:r>
            <a:r>
              <a:rPr lang="sv-SE" sz="2000" dirty="0" err="1"/>
              <a:t>specped</a:t>
            </a:r>
            <a:r>
              <a:rPr lang="sv-SE" sz="2000" dirty="0"/>
              <a:t>)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861765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Delat ansvar och lästips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 sz="2000" dirty="0" smtClean="0"/>
          </a:p>
          <a:p>
            <a:r>
              <a:rPr lang="sv-SE" sz="2000" dirty="0" smtClean="0"/>
              <a:t>Rekommenderas att det är fler </a:t>
            </a:r>
            <a:r>
              <a:rPr lang="sv-SE" sz="2000" dirty="0"/>
              <a:t>som </a:t>
            </a:r>
            <a:r>
              <a:rPr lang="sv-SE" sz="2000" dirty="0" smtClean="0"/>
              <a:t>delar ansvar och hjälps </a:t>
            </a:r>
            <a:r>
              <a:rPr lang="sv-SE" sz="2000" dirty="0"/>
              <a:t>åt </a:t>
            </a:r>
            <a:r>
              <a:rPr lang="sv-SE" sz="2000" dirty="0" smtClean="0"/>
              <a:t>i arbetet med överlämnanden:  </a:t>
            </a:r>
            <a:r>
              <a:rPr lang="sv-SE" sz="2000" dirty="0" err="1"/>
              <a:t>s</a:t>
            </a:r>
            <a:r>
              <a:rPr lang="sv-SE" sz="2000" dirty="0" err="1" smtClean="0"/>
              <a:t>pec.ped</a:t>
            </a:r>
            <a:r>
              <a:rPr lang="sv-SE" sz="2000" dirty="0"/>
              <a:t>, </a:t>
            </a:r>
            <a:r>
              <a:rPr lang="sv-SE" sz="2000" dirty="0" err="1"/>
              <a:t>spec.lärare</a:t>
            </a:r>
            <a:r>
              <a:rPr lang="sv-SE" sz="2000" dirty="0"/>
              <a:t> och SYV. Bra om fler </a:t>
            </a:r>
            <a:r>
              <a:rPr lang="sv-SE" sz="2000" dirty="0" smtClean="0"/>
              <a:t>är väl insatta i rutinen och vad som ska göras och när vid tjänstebyten eller sjukdom</a:t>
            </a:r>
            <a:endParaRPr lang="sv-SE" sz="2000" dirty="0"/>
          </a:p>
          <a:p>
            <a:r>
              <a:rPr lang="sv-SE" sz="2000" dirty="0"/>
              <a:t>Skolverkets kunskapskrav på enklare svenska</a:t>
            </a:r>
            <a:br>
              <a:rPr lang="sv-SE" sz="2000" dirty="0"/>
            </a:br>
            <a:r>
              <a:rPr lang="sv-SE" sz="2000" dirty="0"/>
              <a:t>– för dig som är elev, förälder, lärare och rektor  </a:t>
            </a:r>
            <a:endParaRPr lang="sv-SE" sz="2000" dirty="0" smtClean="0"/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Se vidare i exempelvis HEJA-magasin </a:t>
            </a:r>
            <a:r>
              <a:rPr lang="sv-SE" sz="2000" dirty="0"/>
              <a:t>via </a:t>
            </a:r>
            <a:r>
              <a:rPr lang="sv-SE" sz="2000" u="sng" dirty="0"/>
              <a:t>heja.nu</a:t>
            </a:r>
            <a:r>
              <a:rPr lang="sv-SE" sz="2000" dirty="0"/>
              <a:t>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9235049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">
  <a:themeElements>
    <a:clrScheme name="Orebro Kommun Ny">
      <a:dk1>
        <a:sysClr val="windowText" lastClr="000000"/>
      </a:dk1>
      <a:lt1>
        <a:sysClr val="window" lastClr="FFFFFF"/>
      </a:lt1>
      <a:dk2>
        <a:srgbClr val="857572"/>
      </a:dk2>
      <a:lt2>
        <a:srgbClr val="EEECE8"/>
      </a:lt2>
      <a:accent1>
        <a:srgbClr val="DC2622"/>
      </a:accent1>
      <a:accent2>
        <a:srgbClr val="0099BE"/>
      </a:accent2>
      <a:accent3>
        <a:srgbClr val="609410"/>
      </a:accent3>
      <a:accent4>
        <a:srgbClr val="D197C1"/>
      </a:accent4>
      <a:accent5>
        <a:srgbClr val="FFF384"/>
      </a:accent5>
      <a:accent6>
        <a:srgbClr val="F79646"/>
      </a:accent6>
      <a:hlink>
        <a:srgbClr val="0099BE"/>
      </a:hlink>
      <a:folHlink>
        <a:srgbClr val="D197C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yv_granskning_förslag.pot [Kompatibilitetsläge]" id="{6EED246F-AE75-4EAF-9129-FAF51D922CC6}" vid="{B7FED36C-D06D-40E7-BF47-0B177395F9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syv_granskning_förslag</Template>
  <TotalTime>1184</TotalTime>
  <Words>109</Words>
  <Application>Microsoft Office PowerPoint</Application>
  <PresentationFormat>Bildspel på skärmen (16:9)</PresentationFormat>
  <Paragraphs>21</Paragraphs>
  <Slides>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Presentationsmall</vt:lpstr>
      <vt:lpstr> Tips på upplägg inför överlämnade till gymnasiet</vt:lpstr>
      <vt:lpstr>Forts upplägg….</vt:lpstr>
      <vt:lpstr>Delat ansvar och lästips</vt:lpstr>
    </vt:vector>
  </TitlesOfParts>
  <Company>Örebro kommun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Lindéus, Elisabeth</dc:creator>
  <cp:lastModifiedBy>Elisabeth Lindéus</cp:lastModifiedBy>
  <cp:revision>90</cp:revision>
  <dcterms:created xsi:type="dcterms:W3CDTF">2014-05-12T09:43:06Z</dcterms:created>
  <dcterms:modified xsi:type="dcterms:W3CDTF">2018-04-18T09:20:53Z</dcterms:modified>
</cp:coreProperties>
</file>